
<file path=[Content_Types].xml><?xml version="1.0" encoding="utf-8"?>
<Types xmlns="http://schemas.openxmlformats.org/package/2006/content-types">
  <Default Extension="8vLWJ65ZQDVk0qo5OJXcyoBFH6J4BG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62" r:id="rId7"/>
    <p:sldId id="259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B6CAE-C67E-466D-A561-E0A189160C94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8D2C-DBF3-45F5-9E9B-69DB9C189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37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B6CAE-C67E-466D-A561-E0A189160C94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8D2C-DBF3-45F5-9E9B-69DB9C189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107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B6CAE-C67E-466D-A561-E0A189160C94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8D2C-DBF3-45F5-9E9B-69DB9C189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7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B6CAE-C67E-466D-A561-E0A189160C94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8D2C-DBF3-45F5-9E9B-69DB9C189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589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B6CAE-C67E-466D-A561-E0A189160C94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8D2C-DBF3-45F5-9E9B-69DB9C189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07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B6CAE-C67E-466D-A561-E0A189160C94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8D2C-DBF3-45F5-9E9B-69DB9C189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430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B6CAE-C67E-466D-A561-E0A189160C94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8D2C-DBF3-45F5-9E9B-69DB9C189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184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B6CAE-C67E-466D-A561-E0A189160C94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8D2C-DBF3-45F5-9E9B-69DB9C189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715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B6CAE-C67E-466D-A561-E0A189160C94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8D2C-DBF3-45F5-9E9B-69DB9C189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35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B6CAE-C67E-466D-A561-E0A189160C94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8D2C-DBF3-45F5-9E9B-69DB9C189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994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B6CAE-C67E-466D-A561-E0A189160C94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8D2C-DBF3-45F5-9E9B-69DB9C189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248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B6CAE-C67E-466D-A561-E0A189160C94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38D2C-DBF3-45F5-9E9B-69DB9C189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381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photo/shallow-focus-photography-of-pink-flowers-695688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pexels.com/photo/flowers-colorful-bloom-daisies-70330/" TargetMode="Externa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id/bunga-anggrek-anggrek-biru-2754708/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eviantart.com/amiftahfahmi/art/Mahasiswa-Pedagang-A-Merchant-Colleger-327121203" TargetMode="External"/><Relationship Id="rId2" Type="http://schemas.openxmlformats.org/officeDocument/2006/relationships/image" Target="../media/image7.8vLWJ65ZQDVk0qo5OJXcyoBFH6J4B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d/3.0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13" Type="http://schemas.openxmlformats.org/officeDocument/2006/relationships/image" Target="../media/image16.jpeg"/><Relationship Id="rId3" Type="http://schemas.openxmlformats.org/officeDocument/2006/relationships/image" Target="../media/image10.png"/><Relationship Id="rId7" Type="http://schemas.openxmlformats.org/officeDocument/2006/relationships/hyperlink" Target="https://creativecommons.org/licenses/by/3.0/" TargetMode="External"/><Relationship Id="rId12" Type="http://schemas.openxmlformats.org/officeDocument/2006/relationships/image" Target="../media/image1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urnal.stain-madina.ac.id/index.php/eduglobal" TargetMode="External"/><Relationship Id="rId11" Type="http://schemas.openxmlformats.org/officeDocument/2006/relationships/hyperlink" Target="https://sumbartime.com/payakumbuh-agro-expo-edukasi-siswa-dalam-budidaya-tanaman-hortikultura/" TargetMode="External"/><Relationship Id="rId5" Type="http://schemas.openxmlformats.org/officeDocument/2006/relationships/image" Target="../media/image12.jpg"/><Relationship Id="rId10" Type="http://schemas.openxmlformats.org/officeDocument/2006/relationships/image" Target="../media/image14.jpg"/><Relationship Id="rId4" Type="http://schemas.openxmlformats.org/officeDocument/2006/relationships/image" Target="../media/image11.png"/><Relationship Id="rId9" Type="http://schemas.openxmlformats.org/officeDocument/2006/relationships/hyperlink" Target="http://expodpbbm.blogspot.com/2017/11/kumpulan-dp-bbm-nasehat-ali-bin-abi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id/terima-kasih-label-kartu-tanda-971649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95400"/>
            <a:ext cx="8382000" cy="6248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000" dirty="0" err="1"/>
              <a:t>Creativepreneur</a:t>
            </a:r>
            <a:r>
              <a:rPr lang="en-US" sz="8000" dirty="0"/>
              <a:t> for </a:t>
            </a:r>
            <a:r>
              <a:rPr lang="en-US" sz="8000" dirty="0" err="1"/>
              <a:t>Millenial</a:t>
            </a:r>
            <a:r>
              <a:rPr lang="en-US" sz="8000" dirty="0"/>
              <a:t> Era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7721" y="3948289"/>
            <a:ext cx="6400800" cy="1752600"/>
          </a:xfrm>
        </p:spPr>
        <p:txBody>
          <a:bodyPr/>
          <a:lstStyle/>
          <a:p>
            <a:r>
              <a:rPr lang="en-US" dirty="0" err="1">
                <a:solidFill>
                  <a:schemeClr val="bg1"/>
                </a:solidFill>
                <a:highlight>
                  <a:srgbClr val="FF00FF"/>
                </a:highlight>
              </a:rPr>
              <a:t>Hainun</a:t>
            </a:r>
            <a:r>
              <a:rPr lang="en-US" dirty="0">
                <a:solidFill>
                  <a:schemeClr val="bg1"/>
                </a:solidFill>
                <a:highlight>
                  <a:srgbClr val="FF00FF"/>
                </a:highlight>
              </a:rPr>
              <a:t> </a:t>
            </a:r>
            <a:r>
              <a:rPr lang="en-US" dirty="0" err="1">
                <a:solidFill>
                  <a:schemeClr val="bg1"/>
                </a:solidFill>
                <a:highlight>
                  <a:srgbClr val="FF00FF"/>
                </a:highlight>
              </a:rPr>
              <a:t>Nisa</a:t>
            </a:r>
            <a:r>
              <a:rPr lang="en-US" dirty="0">
                <a:solidFill>
                  <a:schemeClr val="bg1"/>
                </a:solidFill>
                <a:highlight>
                  <a:srgbClr val="FF00FF"/>
                </a:highlight>
              </a:rPr>
              <a:t>, SST.,</a:t>
            </a:r>
            <a:r>
              <a:rPr lang="en-US" dirty="0" err="1">
                <a:solidFill>
                  <a:schemeClr val="bg1"/>
                </a:solidFill>
                <a:highlight>
                  <a:srgbClr val="FF00FF"/>
                </a:highlight>
              </a:rPr>
              <a:t>M.Kes</a:t>
            </a:r>
            <a:endParaRPr lang="en-US" dirty="0">
              <a:solidFill>
                <a:schemeClr val="bg1"/>
              </a:solidFill>
              <a:highlight>
                <a:srgbClr val="FF00FF"/>
              </a:highlight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493F24-7033-48C2-9909-39A32529C5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42" y="236621"/>
            <a:ext cx="2041358" cy="147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73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B8FBF33-3599-4279-89F3-1B1732A46D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rot="572822">
            <a:off x="387294" y="248697"/>
            <a:ext cx="3429000" cy="51500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highlight>
                  <a:srgbClr val="FF00FF"/>
                </a:highlight>
              </a:rPr>
              <a:t>Pendahuluan</a:t>
            </a:r>
            <a:endParaRPr lang="en-US" dirty="0">
              <a:highlight>
                <a:srgbClr val="FF00FF"/>
              </a:highligh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/>
              <a:t>Dunia</a:t>
            </a:r>
            <a:r>
              <a:rPr lang="en-US" dirty="0"/>
              <a:t> </a:t>
            </a:r>
            <a:r>
              <a:rPr lang="en-US" dirty="0" err="1"/>
              <a:t>kreatif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kewirausahaan</a:t>
            </a:r>
            <a:r>
              <a:rPr lang="en-US" dirty="0"/>
              <a:t> booming </a:t>
            </a:r>
            <a:r>
              <a:rPr lang="en-US" dirty="0" err="1"/>
              <a:t>dikalangan</a:t>
            </a:r>
            <a:r>
              <a:rPr lang="en-US" dirty="0"/>
              <a:t> </a:t>
            </a:r>
            <a:r>
              <a:rPr lang="en-US" dirty="0" err="1"/>
              <a:t>generasi</a:t>
            </a:r>
            <a:r>
              <a:rPr lang="en-US" dirty="0"/>
              <a:t> </a:t>
            </a:r>
            <a:r>
              <a:rPr lang="en-US" dirty="0" err="1"/>
              <a:t>muda</a:t>
            </a:r>
            <a:endParaRPr lang="en-US" dirty="0"/>
          </a:p>
          <a:p>
            <a:r>
              <a:rPr lang="en-US" dirty="0" err="1"/>
              <a:t>Peluang</a:t>
            </a:r>
            <a:r>
              <a:rPr lang="en-US" dirty="0"/>
              <a:t> </a:t>
            </a:r>
            <a:r>
              <a:rPr lang="en-US" dirty="0" err="1"/>
              <a:t>bisnis</a:t>
            </a:r>
            <a:r>
              <a:rPr lang="en-US" dirty="0"/>
              <a:t> </a:t>
            </a:r>
            <a:r>
              <a:rPr lang="en-US" dirty="0" err="1"/>
              <a:t>semakin</a:t>
            </a:r>
            <a:r>
              <a:rPr lang="en-US" dirty="0"/>
              <a:t> </a:t>
            </a:r>
            <a:r>
              <a:rPr lang="en-US" dirty="0" err="1"/>
              <a:t>terbuka</a:t>
            </a:r>
            <a:endParaRPr lang="en-US" dirty="0"/>
          </a:p>
          <a:p>
            <a:r>
              <a:rPr lang="es-ES" dirty="0" err="1"/>
              <a:t>Kondisi</a:t>
            </a:r>
            <a:r>
              <a:rPr lang="es-ES" dirty="0"/>
              <a:t> pasar Indonesia yang </a:t>
            </a:r>
            <a:r>
              <a:rPr lang="es-ES" dirty="0" err="1"/>
              <a:t>kian</a:t>
            </a:r>
            <a:r>
              <a:rPr lang="es-ES" dirty="0"/>
              <a:t> </a:t>
            </a:r>
            <a:r>
              <a:rPr lang="es-ES" dirty="0" err="1"/>
              <a:t>dewasa</a:t>
            </a:r>
            <a:endParaRPr lang="es-ES" dirty="0"/>
          </a:p>
          <a:p>
            <a:r>
              <a:rPr lang="en-US" i="1" dirty="0" err="1"/>
              <a:t>Creativepreneur</a:t>
            </a:r>
            <a:r>
              <a:rPr lang="en-US" i="1" dirty="0"/>
              <a:t> </a:t>
            </a:r>
            <a:r>
              <a:rPr lang="en-US" dirty="0" err="1"/>
              <a:t>tak</a:t>
            </a:r>
            <a:r>
              <a:rPr lang="en-US" dirty="0"/>
              <a:t> </a:t>
            </a:r>
            <a:r>
              <a:rPr lang="en-US" dirty="0" err="1"/>
              <a:t>lepas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kehadiran</a:t>
            </a:r>
            <a:r>
              <a:rPr lang="en-US" dirty="0"/>
              <a:t> media </a:t>
            </a:r>
            <a:r>
              <a:rPr lang="en-US" dirty="0" err="1"/>
              <a:t>sosial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sangat </a:t>
            </a:r>
            <a:r>
              <a:rPr lang="en-US" dirty="0" err="1">
                <a:sym typeface="Wingdings" pitchFamily="2" charset="2"/>
              </a:rPr>
              <a:t>mudah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saat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ini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dengan</a:t>
            </a:r>
            <a:r>
              <a:rPr lang="en-US" dirty="0">
                <a:sym typeface="Wingdings" pitchFamily="2" charset="2"/>
              </a:rPr>
              <a:t>  </a:t>
            </a:r>
            <a:r>
              <a:rPr lang="en-US" dirty="0" err="1">
                <a:sym typeface="Wingdings" pitchFamily="2" charset="2"/>
              </a:rPr>
              <a:t>bantuan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pemasaran</a:t>
            </a:r>
            <a:r>
              <a:rPr lang="en-US" dirty="0">
                <a:sym typeface="Wingdings" pitchFamily="2" charset="2"/>
              </a:rPr>
              <a:t>  </a:t>
            </a:r>
            <a:r>
              <a:rPr lang="en-US" dirty="0" err="1">
                <a:sym typeface="Wingdings" pitchFamily="2" charset="2"/>
              </a:rPr>
              <a:t>secara</a:t>
            </a:r>
            <a:r>
              <a:rPr lang="en-US" dirty="0">
                <a:sym typeface="Wingdings" pitchFamily="2" charset="2"/>
              </a:rPr>
              <a:t> online</a:t>
            </a:r>
          </a:p>
          <a:p>
            <a:r>
              <a:rPr lang="en-US" dirty="0" err="1"/>
              <a:t>Dulu</a:t>
            </a:r>
            <a:r>
              <a:rPr lang="en-US" dirty="0"/>
              <a:t> </a:t>
            </a:r>
            <a:r>
              <a:rPr lang="en-US" dirty="0" err="1"/>
              <a:t>usia</a:t>
            </a:r>
            <a:r>
              <a:rPr lang="en-US" dirty="0"/>
              <a:t> </a:t>
            </a:r>
            <a:r>
              <a:rPr lang="en-US" dirty="0" err="1"/>
              <a:t>muda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penghalang</a:t>
            </a:r>
            <a:r>
              <a:rPr lang="en-US" dirty="0"/>
              <a:t>, </a:t>
            </a:r>
            <a:r>
              <a:rPr lang="en-US" dirty="0" err="1"/>
              <a:t>kini</a:t>
            </a:r>
            <a:r>
              <a:rPr lang="en-US" dirty="0"/>
              <a:t> </a:t>
            </a:r>
            <a:r>
              <a:rPr lang="en-US" dirty="0" err="1"/>
              <a:t>usia</a:t>
            </a:r>
            <a:r>
              <a:rPr lang="en-US" dirty="0"/>
              <a:t> </a:t>
            </a:r>
            <a:r>
              <a:rPr lang="en-US" dirty="0" err="1"/>
              <a:t>muda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peluang</a:t>
            </a:r>
            <a:endParaRPr lang="en-US" dirty="0"/>
          </a:p>
          <a:p>
            <a:r>
              <a:rPr lang="it-IT" dirty="0"/>
              <a:t>Di tahun 2020, 70% penduduk Indonesia merupakan generasi produktif</a:t>
            </a:r>
            <a:endParaRPr lang="en-US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E9A590-8EA7-4C51-947E-F5C6AFAD55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0" y="6019800"/>
            <a:ext cx="9144000" cy="850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887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highlight>
                  <a:srgbClr val="00FF00"/>
                </a:highlight>
              </a:rPr>
              <a:t>Creativepreneur</a:t>
            </a:r>
            <a:endParaRPr lang="en-US" dirty="0">
              <a:highlight>
                <a:srgbClr val="00FF00"/>
              </a:highligh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_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Karakter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orang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kreatif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_orang yang sangat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cerdas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penuh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dengan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ide-ide yang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luar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biasa_mental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seorang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entrepreneur _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80D8E8-3C0D-4AA6-8F98-06C13BB53A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972806">
            <a:off x="-200751" y="4176255"/>
            <a:ext cx="9613563" cy="3478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482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92210BD-75BA-40ED-91FE-4A91CB02C1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715000" y="3657600"/>
            <a:ext cx="3429000" cy="31883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BAGAIMANA MENJADI SEORANG YG KREATIF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sym typeface="Wingdings" pitchFamily="2" charset="2"/>
              </a:rPr>
              <a:t>Kreatifitas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muncul</a:t>
            </a:r>
            <a:endParaRPr lang="en-US" dirty="0">
              <a:sym typeface="Wingdings" pitchFamily="2" charset="2"/>
            </a:endParaRPr>
          </a:p>
          <a:p>
            <a:r>
              <a:rPr lang="en-US" dirty="0" err="1">
                <a:sym typeface="Wingdings" pitchFamily="2" charset="2"/>
              </a:rPr>
              <a:t>Berinovasi</a:t>
            </a:r>
            <a:endParaRPr lang="en-US" dirty="0">
              <a:sym typeface="Wingdings" pitchFamily="2" charset="2"/>
            </a:endParaRPr>
          </a:p>
          <a:p>
            <a:r>
              <a:rPr lang="en-US" dirty="0" err="1">
                <a:sym typeface="Wingdings" pitchFamily="2" charset="2"/>
              </a:rPr>
              <a:t>Memiliki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kepercayaan</a:t>
            </a:r>
            <a:r>
              <a:rPr lang="en-US" dirty="0">
                <a:sym typeface="Wingdings" pitchFamily="2" charset="2"/>
              </a:rPr>
              <a:t>  </a:t>
            </a:r>
            <a:r>
              <a:rPr lang="en-US" dirty="0" err="1">
                <a:sym typeface="Wingdings" pitchFamily="2" charset="2"/>
              </a:rPr>
              <a:t>diri</a:t>
            </a:r>
            <a:endParaRPr lang="en-US" dirty="0">
              <a:sym typeface="Wingdings" pitchFamily="2" charset="2"/>
            </a:endParaRPr>
          </a:p>
          <a:p>
            <a:r>
              <a:rPr lang="en-US" dirty="0" err="1">
                <a:sym typeface="Wingdings" pitchFamily="2" charset="2"/>
              </a:rPr>
              <a:t>Mengikuti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perkembangan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teknologi</a:t>
            </a:r>
            <a:endParaRPr lang="en-US" dirty="0">
              <a:sym typeface="Wingdings" pitchFamily="2" charset="2"/>
            </a:endParaRPr>
          </a:p>
          <a:p>
            <a:r>
              <a:rPr lang="en-US" dirty="0" err="1">
                <a:sym typeface="Wingdings" pitchFamily="2" charset="2"/>
              </a:rPr>
              <a:t>Berfikir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kreatif</a:t>
            </a: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Passion dan skill yang </a:t>
            </a:r>
            <a:r>
              <a:rPr lang="en-US" dirty="0" err="1">
                <a:sym typeface="Wingdings" pitchFamily="2" charset="2"/>
              </a:rPr>
              <a:t>dikuasai</a:t>
            </a:r>
            <a:endParaRPr lang="en-US" dirty="0">
              <a:sym typeface="Wingdings" pitchFamily="2" charset="2"/>
            </a:endParaRPr>
          </a:p>
          <a:p>
            <a:r>
              <a:rPr lang="en-US" dirty="0" err="1">
                <a:sym typeface="Wingdings" pitchFamily="2" charset="2"/>
              </a:rPr>
              <a:t>Membangun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koneksi</a:t>
            </a:r>
            <a:endParaRPr lang="en-US" dirty="0">
              <a:sym typeface="Wingdings" pitchFamily="2" charset="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272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i="1" dirty="0" err="1">
                <a:latin typeface="Abadi" panose="020B0604020104020204" pitchFamily="34" charset="0"/>
              </a:rPr>
              <a:t>Lanjutan</a:t>
            </a:r>
            <a:r>
              <a:rPr lang="en-US" i="1" dirty="0">
                <a:latin typeface="Abadi" panose="020B0604020104020204" pitchFamily="34" charset="0"/>
              </a:rPr>
              <a:t>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Aharoni" panose="02010803020104030203" pitchFamily="2" charset="-79"/>
                <a:cs typeface="Aharoni" panose="02010803020104030203" pitchFamily="2" charset="-79"/>
              </a:rPr>
              <a:t>Creativepreneur</a:t>
            </a:r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 _</a:t>
            </a:r>
            <a:r>
              <a:rPr lang="en-US" dirty="0" err="1">
                <a:latin typeface="Aharoni" panose="02010803020104030203" pitchFamily="2" charset="-79"/>
                <a:cs typeface="Aharoni" panose="02010803020104030203" pitchFamily="2" charset="-79"/>
              </a:rPr>
              <a:t>pengoptimalan</a:t>
            </a:r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 media </a:t>
            </a:r>
            <a:r>
              <a:rPr lang="en-US" dirty="0" err="1">
                <a:latin typeface="Aharoni" panose="02010803020104030203" pitchFamily="2" charset="-79"/>
                <a:cs typeface="Aharoni" panose="02010803020104030203" pitchFamily="2" charset="-79"/>
              </a:rPr>
              <a:t>sosial</a:t>
            </a:r>
            <a:endParaRPr lang="en-US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err="1">
                <a:latin typeface="Aharoni" panose="02010803020104030203" pitchFamily="2" charset="-79"/>
                <a:cs typeface="Aharoni" panose="02010803020104030203" pitchFamily="2" charset="-79"/>
              </a:rPr>
              <a:t>Eksplor</a:t>
            </a:r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 ide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30C333-E808-4861-B67A-5602F9D415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429000" y="2332037"/>
            <a:ext cx="5715000" cy="45259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FF33D3-222D-4975-BAEB-218408BEEA25}"/>
              </a:ext>
            </a:extLst>
          </p:cNvPr>
          <p:cNvSpPr txBox="1"/>
          <p:nvPr/>
        </p:nvSpPr>
        <p:spPr>
          <a:xfrm>
            <a:off x="6248400" y="68580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900">
                <a:hlinkClick r:id="rId3" tooltip="https://www.deviantart.com/amiftahfahmi/art/Mahasiswa-Pedagang-A-Merchant-Colleger-327121203"/>
              </a:rPr>
              <a:t>This Photo</a:t>
            </a:r>
            <a:r>
              <a:rPr lang="en-ID" sz="900"/>
              <a:t> by Unknown Author is licensed under </a:t>
            </a:r>
            <a:r>
              <a:rPr lang="en-ID" sz="900">
                <a:hlinkClick r:id="rId4" tooltip="https://creativecommons.org/licenses/by-nd/3.0/"/>
              </a:rPr>
              <a:t>CC BY-ND</a:t>
            </a:r>
            <a:endParaRPr lang="en-ID" sz="900"/>
          </a:p>
        </p:txBody>
      </p:sp>
    </p:spTree>
    <p:extLst>
      <p:ext uri="{BB962C8B-B14F-4D97-AF65-F5344CB8AC3E}">
        <p14:creationId xmlns:p14="http://schemas.microsoft.com/office/powerpoint/2010/main" val="2191929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err="1">
                <a:latin typeface="Aharoni" panose="02010803020104030203" pitchFamily="2" charset="-79"/>
                <a:cs typeface="Aharoni" panose="02010803020104030203" pitchFamily="2" charset="-79"/>
              </a:rPr>
              <a:t>Konten</a:t>
            </a:r>
            <a:r>
              <a:rPr lang="en-US" sz="28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2800" dirty="0" err="1">
                <a:latin typeface="Aharoni" panose="02010803020104030203" pitchFamily="2" charset="-79"/>
                <a:cs typeface="Aharoni" panose="02010803020104030203" pitchFamily="2" charset="-79"/>
              </a:rPr>
              <a:t>kreatif</a:t>
            </a:r>
            <a:r>
              <a:rPr lang="en-US" sz="2800" dirty="0">
                <a:latin typeface="Aharoni" panose="02010803020104030203" pitchFamily="2" charset="-79"/>
                <a:cs typeface="Aharoni" panose="02010803020104030203" pitchFamily="2" charset="-79"/>
              </a:rPr>
              <a:t> yang </a:t>
            </a:r>
            <a:r>
              <a:rPr lang="en-US" sz="2800" dirty="0" err="1">
                <a:latin typeface="Aharoni" panose="02010803020104030203" pitchFamily="2" charset="-79"/>
                <a:cs typeface="Aharoni" panose="02010803020104030203" pitchFamily="2" charset="-79"/>
              </a:rPr>
              <a:t>menarik</a:t>
            </a:r>
            <a:r>
              <a:rPr lang="en-US" sz="28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2800" dirty="0" err="1">
                <a:latin typeface="Aharoni" panose="02010803020104030203" pitchFamily="2" charset="-79"/>
                <a:cs typeface="Aharoni" panose="02010803020104030203" pitchFamily="2" charset="-79"/>
              </a:rPr>
              <a:t>pangsa</a:t>
            </a:r>
            <a:r>
              <a:rPr lang="en-US" sz="28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2800" dirty="0" err="1">
                <a:latin typeface="Aharoni" panose="02010803020104030203" pitchFamily="2" charset="-79"/>
                <a:cs typeface="Aharoni" panose="02010803020104030203" pitchFamily="2" charset="-79"/>
              </a:rPr>
              <a:t>pasar</a:t>
            </a:r>
            <a:r>
              <a:rPr lang="en-US" sz="28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2800" dirty="0" err="1">
                <a:latin typeface="Aharoni" panose="02010803020104030203" pitchFamily="2" charset="-79"/>
                <a:cs typeface="Aharoni" panose="02010803020104030203" pitchFamily="2" charset="-79"/>
              </a:rPr>
              <a:t>dapat</a:t>
            </a:r>
            <a:r>
              <a:rPr lang="en-US" sz="28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2800" dirty="0" err="1">
                <a:latin typeface="Aharoni" panose="02010803020104030203" pitchFamily="2" charset="-79"/>
                <a:cs typeface="Aharoni" panose="02010803020104030203" pitchFamily="2" charset="-79"/>
              </a:rPr>
              <a:t>mengimplementasikan</a:t>
            </a:r>
            <a:r>
              <a:rPr lang="en-US" sz="28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2800" dirty="0" err="1">
                <a:latin typeface="Aharoni" panose="02010803020104030203" pitchFamily="2" charset="-79"/>
                <a:cs typeface="Aharoni" panose="02010803020104030203" pitchFamily="2" charset="-79"/>
              </a:rPr>
              <a:t>beberapa</a:t>
            </a:r>
            <a:r>
              <a:rPr lang="en-US" sz="28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2800" dirty="0" err="1">
                <a:latin typeface="Aharoni" panose="02010803020104030203" pitchFamily="2" charset="-79"/>
                <a:cs typeface="Aharoni" panose="02010803020104030203" pitchFamily="2" charset="-79"/>
              </a:rPr>
              <a:t>aspek</a:t>
            </a:r>
            <a:endParaRPr lang="en-US" sz="28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Bahnschrift Light Condensed" panose="020B0502040204020203" pitchFamily="34" charset="0"/>
              </a:rPr>
              <a:t>Bersifat</a:t>
            </a:r>
            <a:r>
              <a:rPr lang="en-US" dirty="0">
                <a:latin typeface="Bahnschrift Light Condensed" panose="020B0502040204020203" pitchFamily="34" charset="0"/>
              </a:rPr>
              <a:t> </a:t>
            </a:r>
            <a:r>
              <a:rPr lang="en-US" dirty="0" err="1">
                <a:latin typeface="Bahnschrift Light Condensed" panose="020B0502040204020203" pitchFamily="34" charset="0"/>
              </a:rPr>
              <a:t>apa</a:t>
            </a:r>
            <a:r>
              <a:rPr lang="en-US" dirty="0">
                <a:latin typeface="Bahnschrift Light Condensed" panose="020B0502040204020203" pitchFamily="34" charset="0"/>
              </a:rPr>
              <a:t> </a:t>
            </a:r>
            <a:r>
              <a:rPr lang="en-US" dirty="0" err="1">
                <a:latin typeface="Bahnschrift Light Condensed" panose="020B0502040204020203" pitchFamily="34" charset="0"/>
              </a:rPr>
              <a:t>adanya</a:t>
            </a:r>
            <a:endParaRPr lang="en-US" dirty="0">
              <a:latin typeface="Bahnschrift Light Condensed" panose="020B0502040204020203" pitchFamily="34" charset="0"/>
            </a:endParaRPr>
          </a:p>
          <a:p>
            <a:r>
              <a:rPr lang="en-US" dirty="0" err="1">
                <a:latin typeface="Bahnschrift Light Condensed" panose="020B0502040204020203" pitchFamily="34" charset="0"/>
              </a:rPr>
              <a:t>Tidak</a:t>
            </a:r>
            <a:r>
              <a:rPr lang="en-US" dirty="0">
                <a:latin typeface="Bahnschrift Light Condensed" panose="020B0502040204020203" pitchFamily="34" charset="0"/>
              </a:rPr>
              <a:t> </a:t>
            </a:r>
            <a:r>
              <a:rPr lang="en-US" dirty="0" err="1">
                <a:latin typeface="Bahnschrift Light Condensed" panose="020B0502040204020203" pitchFamily="34" charset="0"/>
              </a:rPr>
              <a:t>berbohong</a:t>
            </a:r>
            <a:r>
              <a:rPr lang="en-US" dirty="0">
                <a:latin typeface="Bahnschrift Light Condensed" panose="020B0502040204020203" pitchFamily="34" charset="0"/>
              </a:rPr>
              <a:t> </a:t>
            </a:r>
          </a:p>
          <a:p>
            <a:r>
              <a:rPr lang="en-US" dirty="0" err="1">
                <a:latin typeface="Bahnschrift Light Condensed" panose="020B0502040204020203" pitchFamily="34" charset="0"/>
              </a:rPr>
              <a:t>Mengikuti</a:t>
            </a:r>
            <a:r>
              <a:rPr lang="en-US" dirty="0">
                <a:latin typeface="Bahnschrift Light Condensed" panose="020B0502040204020203" pitchFamily="34" charset="0"/>
              </a:rPr>
              <a:t> seminar online _ </a:t>
            </a:r>
            <a:r>
              <a:rPr lang="en-US" dirty="0" err="1">
                <a:latin typeface="Bahnschrift Light Condensed" panose="020B0502040204020203" pitchFamily="34" charset="0"/>
              </a:rPr>
              <a:t>mengoptimalkan</a:t>
            </a:r>
            <a:r>
              <a:rPr lang="en-US" dirty="0">
                <a:latin typeface="Bahnschrift Light Condensed" panose="020B0502040204020203" pitchFamily="34" charset="0"/>
              </a:rPr>
              <a:t> ide </a:t>
            </a:r>
            <a:r>
              <a:rPr lang="en-US" dirty="0" err="1">
                <a:latin typeface="Bahnschrift Light Condensed" panose="020B0502040204020203" pitchFamily="34" charset="0"/>
              </a:rPr>
              <a:t>kreatif</a:t>
            </a:r>
            <a:r>
              <a:rPr lang="en-US" dirty="0">
                <a:latin typeface="Bahnschrift Light Condensed" panose="020B0502040204020203" pitchFamily="34" charset="0"/>
              </a:rPr>
              <a:t> 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54CC82-6BE2-400E-BD2F-CC2F18536B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9599"/>
            <a:ext cx="9144000" cy="2418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646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012" y="3189288"/>
            <a:ext cx="284797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799" y="1417638"/>
            <a:ext cx="3124199" cy="1978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86D186-03FD-4781-8708-F1DAB7FC79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1395607"/>
            <a:ext cx="2819399" cy="23381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CED418-ACC5-4345-AE4A-CEF9DF6D77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81262" y="274637"/>
            <a:ext cx="8053137" cy="10776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F6CEA4-6368-4344-B0F9-588F133D0953}"/>
              </a:ext>
            </a:extLst>
          </p:cNvPr>
          <p:cNvSpPr txBox="1"/>
          <p:nvPr/>
        </p:nvSpPr>
        <p:spPr>
          <a:xfrm>
            <a:off x="2133600" y="6421403"/>
            <a:ext cx="51998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900">
                <a:hlinkClick r:id="rId6" tooltip="https://jurnal.stain-madina.ac.id/index.php/eduglobal"/>
              </a:rPr>
              <a:t>This Photo</a:t>
            </a:r>
            <a:r>
              <a:rPr lang="en-ID" sz="900"/>
              <a:t> by Unknown Author is licensed under </a:t>
            </a:r>
            <a:r>
              <a:rPr lang="en-ID" sz="900">
                <a:hlinkClick r:id="rId7" tooltip="https://creativecommons.org/licenses/by/3.0/"/>
              </a:rPr>
              <a:t>CC BY</a:t>
            </a:r>
            <a:endParaRPr lang="en-ID" sz="9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89E190-E68D-4498-94E2-69FEFA41241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304800" y="3429000"/>
            <a:ext cx="2843212" cy="3276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73CEA68-C663-489F-A5ED-C7CD90CCF4CA}"/>
              </a:ext>
            </a:extLst>
          </p:cNvPr>
          <p:cNvSpPr txBox="1"/>
          <p:nvPr/>
        </p:nvSpPr>
        <p:spPr>
          <a:xfrm>
            <a:off x="304800" y="6705600"/>
            <a:ext cx="1981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900">
                <a:hlinkClick r:id="rId9" tooltip="http://expodpbbm.blogspot.com/2017/11/kumpulan-dp-bbm-nasehat-ali-bin-abi.html"/>
              </a:rPr>
              <a:t>This Photo</a:t>
            </a:r>
            <a:r>
              <a:rPr lang="en-ID" sz="900"/>
              <a:t> by Unknown Author is licensed under </a:t>
            </a:r>
            <a:r>
              <a:rPr lang="en-ID" sz="900">
                <a:hlinkClick r:id="rId7" tooltip="https://creativecommons.org/licenses/by/3.0/"/>
              </a:rPr>
              <a:t>CC BY</a:t>
            </a:r>
            <a:endParaRPr lang="en-ID" sz="90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743CD22-0EC3-46E2-A56D-71BBC2AD7F0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1"/>
              </a:ext>
            </a:extLst>
          </a:blip>
          <a:stretch>
            <a:fillRect/>
          </a:stretch>
        </p:blipFill>
        <p:spPr>
          <a:xfrm>
            <a:off x="6019800" y="3461658"/>
            <a:ext cx="3124199" cy="312170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FA9ADBF-B334-44C9-A0CF-FC854A4E1CF1}"/>
              </a:ext>
            </a:extLst>
          </p:cNvPr>
          <p:cNvSpPr txBox="1"/>
          <p:nvPr/>
        </p:nvSpPr>
        <p:spPr>
          <a:xfrm>
            <a:off x="0" y="6000750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900">
                <a:hlinkClick r:id="rId11" tooltip="https://sumbartime.com/payakumbuh-agro-expo-edukasi-siswa-dalam-budidaya-tanaman-hortikultura/"/>
              </a:rPr>
              <a:t>This Photo</a:t>
            </a:r>
            <a:r>
              <a:rPr lang="en-ID" sz="900"/>
              <a:t> by Unknown Author is licensed under </a:t>
            </a:r>
            <a:r>
              <a:rPr lang="en-ID" sz="900">
                <a:hlinkClick r:id="rId7" tooltip="https://creativecommons.org/licenses/by/3.0/"/>
              </a:rPr>
              <a:t>CC BY</a:t>
            </a:r>
            <a:endParaRPr lang="en-ID" sz="90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06931143-BA46-4ED9-A9F2-F341DA4756F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417637"/>
            <a:ext cx="2209800" cy="158182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B72076F-B6CD-41BB-A1A8-52537BA8A090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429" y="4789488"/>
            <a:ext cx="2590802" cy="191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774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F2ADF-8717-4340-BA87-B235BADD7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D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D965D79-FE93-4272-94C8-0EBE896801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0" y="1600200"/>
            <a:ext cx="9143999" cy="4525963"/>
          </a:xfrm>
        </p:spPr>
      </p:pic>
    </p:spTree>
    <p:extLst>
      <p:ext uri="{BB962C8B-B14F-4D97-AF65-F5344CB8AC3E}">
        <p14:creationId xmlns:p14="http://schemas.microsoft.com/office/powerpoint/2010/main" val="3628945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06E04-D6C2-4396-B841-F41E82EF9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D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3BAD5CE-478B-4CB5-92C9-1BB321A9C1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</p:spPr>
      </p:pic>
    </p:spTree>
    <p:extLst>
      <p:ext uri="{BB962C8B-B14F-4D97-AF65-F5344CB8AC3E}">
        <p14:creationId xmlns:p14="http://schemas.microsoft.com/office/powerpoint/2010/main" val="2855126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187</Words>
  <Application>Microsoft Office PowerPoint</Application>
  <PresentationFormat>On-screen Show (4:3)</PresentationFormat>
  <Paragraphs>30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Abadi</vt:lpstr>
      <vt:lpstr>Aharoni</vt:lpstr>
      <vt:lpstr>Arial</vt:lpstr>
      <vt:lpstr>Bahnschrift Light Condensed</vt:lpstr>
      <vt:lpstr>Calibri</vt:lpstr>
      <vt:lpstr>Cambria</vt:lpstr>
      <vt:lpstr>Office Theme</vt:lpstr>
      <vt:lpstr>Creativepreneur for Millenial Era</vt:lpstr>
      <vt:lpstr>Pendahuluan</vt:lpstr>
      <vt:lpstr>Creativepreneur</vt:lpstr>
      <vt:lpstr>BAGAIMANA MENJADI SEORANG YG KREATIF</vt:lpstr>
      <vt:lpstr>Lanjutan..</vt:lpstr>
      <vt:lpstr>Konten kreatif yang menarik pangsa pasar dapat mengimplementasikan beberapa aspek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Creativepreneur for Millenial Era</dc:title>
  <dc:creator>WK3 Stikes MI</dc:creator>
  <cp:lastModifiedBy>STIKes MI</cp:lastModifiedBy>
  <cp:revision>9</cp:revision>
  <dcterms:created xsi:type="dcterms:W3CDTF">2021-10-06T07:13:58Z</dcterms:created>
  <dcterms:modified xsi:type="dcterms:W3CDTF">2021-10-09T02:44:01Z</dcterms:modified>
</cp:coreProperties>
</file>